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52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5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042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885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124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913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686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372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51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620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240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EA75-9470-4E7F-BD28-77D151B487FE}" type="datetimeFigureOut">
              <a:rPr lang="fa-IR" smtClean="0"/>
              <a:t>03/23/1442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68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900" y="2742344"/>
            <a:ext cx="9144000" cy="3086956"/>
          </a:xfrm>
        </p:spPr>
        <p:txBody>
          <a:bodyPr>
            <a:normAutofit fontScale="77500" lnSpcReduction="20000"/>
          </a:bodyPr>
          <a:lstStyle/>
          <a:p>
            <a:r>
              <a:rPr lang="fa-IR" sz="4000" b="1" dirty="0">
                <a:cs typeface="B Titr" panose="00000700000000000000" pitchFamily="2" charset="-78"/>
              </a:rPr>
              <a:t>گزارش </a:t>
            </a:r>
            <a:r>
              <a:rPr lang="fa-IR" sz="4000" b="1" dirty="0" smtClean="0">
                <a:cs typeface="B Titr" panose="00000700000000000000" pitchFamily="2" charset="-78"/>
              </a:rPr>
              <a:t>تصویری </a:t>
            </a:r>
            <a:r>
              <a:rPr lang="fa-IR" sz="4000" b="1" dirty="0">
                <a:cs typeface="B Titr" panose="00000700000000000000" pitchFamily="2" charset="-78"/>
              </a:rPr>
              <a:t>پایان دوره </a:t>
            </a:r>
            <a:r>
              <a:rPr lang="fa-IR" sz="4000" b="1" dirty="0" smtClean="0">
                <a:cs typeface="B Titr" panose="00000700000000000000" pitchFamily="2" charset="-78"/>
              </a:rPr>
              <a:t>کارآموزی</a:t>
            </a:r>
          </a:p>
          <a:p>
            <a:endParaRPr lang="fa-IR" sz="4000" b="1" dirty="0" smtClean="0">
              <a:cs typeface="B Titr" panose="00000700000000000000" pitchFamily="2" charset="-78"/>
            </a:endParaRPr>
          </a:p>
          <a:p>
            <a:r>
              <a:rPr lang="fa-IR" sz="3600" b="1" dirty="0" smtClean="0">
                <a:cs typeface="B Titr" panose="00000700000000000000" pitchFamily="2" charset="-78"/>
              </a:rPr>
              <a:t>رشته : </a:t>
            </a:r>
            <a:r>
              <a:rPr lang="fa-IR" sz="36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مقطع تحصیلی و عنوان رشته ذکر گردد</a:t>
            </a:r>
          </a:p>
          <a:p>
            <a:endParaRPr lang="fa-IR" b="1" dirty="0" smtClean="0">
              <a:cs typeface="B Titr" panose="00000700000000000000" pitchFamily="2" charset="-78"/>
            </a:endParaRPr>
          </a:p>
          <a:p>
            <a:r>
              <a:rPr lang="fa-IR" b="1" dirty="0" smtClean="0">
                <a:cs typeface="B Titr" panose="00000700000000000000" pitchFamily="2" charset="-78"/>
              </a:rPr>
              <a:t>کارآموز: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دانشجو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استاد 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استاد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سرپرست: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سرپرست کارآموزی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محل کارآموزی: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محل کارآموزی ذکر گردد</a:t>
            </a:r>
          </a:p>
          <a:p>
            <a:endParaRPr lang="en-US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4499" y="157003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علوم، تحقیقات و فناوری</a:t>
            </a:r>
          </a:p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آموزشکده فنی و حرفه ای پسران رامسر - ملاصدرا</a:t>
            </a:r>
            <a:endParaRPr lang="fa-IR" sz="1600" b="1" dirty="0">
              <a:cs typeface="B Titr" panose="00000700000000000000" pitchFamily="2" charset="-78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552" y="625000"/>
            <a:ext cx="786448" cy="801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05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معرفی محل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مختصر و مفید، </a:t>
            </a: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محل </a:t>
            </a: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کارآموزی و فعالیت های که در آن انجام </a:t>
            </a: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می دهند را با یک عکس معرفی کنید</a:t>
            </a: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262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وظایف محوله: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وظایفی که توسط سرپرست کارآموزی برای شما </a:t>
            </a: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مشخص شد </a:t>
            </a: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را بنویسید. </a:t>
            </a:r>
          </a:p>
          <a:p>
            <a:pPr algn="just">
              <a:lnSpc>
                <a:spcPct val="150000"/>
              </a:lnSpc>
            </a:pP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88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آموخته های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خلاصه، توضیح دهید چگونه کارآموزی انجام گرفته توانسته است کمکی به آماده تر شدن شما برای ورود به صنعت و کار حرفهای در حوزه تخصصی ایفا نماید.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915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عکس از محل کارآموزی در حین انجام کار: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توضیح دهید آیا در این دوره کارآموزی تجربه مفید و کاربردی ای آموخته اید؟ نقاط قوت و ضعف دوره خود را بنویسید.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266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عکس از محل کارآموزی در حین انجام کار: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توضیح دهید آیا در این دوره کارآموزی تجربه مفید و کاربردی ای آموخته اید؟ نقاط قوت و ضعف دوره خود را بنویسید.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275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320925"/>
            <a:ext cx="10515600" cy="1325563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با تشکر از توجه شما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518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258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 Koodak</vt:lpstr>
      <vt:lpstr>B Titr</vt:lpstr>
      <vt:lpstr>Calibri</vt:lpstr>
      <vt:lpstr>Calibri Light</vt:lpstr>
      <vt:lpstr>Times New Roman</vt:lpstr>
      <vt:lpstr>Office Theme</vt:lpstr>
      <vt:lpstr>PowerPoint Presentation</vt:lpstr>
      <vt:lpstr>معرفی محل کارآموزی:</vt:lpstr>
      <vt:lpstr>وظایف محوله:</vt:lpstr>
      <vt:lpstr>آموخته های کارآموزی:</vt:lpstr>
      <vt:lpstr>عکس از محل کارآموزی در حین انجام کار:</vt:lpstr>
      <vt:lpstr>عکس از محل کارآموزی در حین انجام کار: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M</cp:lastModifiedBy>
  <cp:revision>15</cp:revision>
  <dcterms:created xsi:type="dcterms:W3CDTF">2019-04-20T04:30:54Z</dcterms:created>
  <dcterms:modified xsi:type="dcterms:W3CDTF">2020-11-08T09:28:48Z</dcterms:modified>
</cp:coreProperties>
</file>